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4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57" autoAdjust="0"/>
    <p:restoredTop sz="96897" autoAdjust="0"/>
  </p:normalViewPr>
  <p:slideViewPr>
    <p:cSldViewPr snapToGrid="0">
      <p:cViewPr varScale="1">
        <p:scale>
          <a:sx n="107" d="100"/>
          <a:sy n="107" d="100"/>
        </p:scale>
        <p:origin x="4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19878-E281-40A2-8C11-F5C5C4AFFDE4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180F7-1A6D-4C0F-B7F6-9174A382A6B3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84869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D180F7-1A6D-4C0F-B7F6-9174A382A6B3}" type="slidenum">
              <a:rPr lang="fr-CH" smtClean="0"/>
              <a:pPr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49639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23425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81725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72384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48198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22021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15793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27292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0786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6566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69925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84683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5549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19683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58681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33327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52926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9150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2F1E655-2C26-482D-BDC0-738C15E3A82E}" type="datetimeFigureOut">
              <a:rPr lang="fr-CH" smtClean="0"/>
              <a:pPr/>
              <a:t>16.07.2019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7B53F05-3BFB-4F43-B3A4-9E63B4808DE8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7961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  <p:sldLayoutId id="2147483906" r:id="rId12"/>
    <p:sldLayoutId id="2147483907" r:id="rId13"/>
    <p:sldLayoutId id="2147483908" r:id="rId14"/>
    <p:sldLayoutId id="2147483909" r:id="rId15"/>
    <p:sldLayoutId id="2147483910" r:id="rId16"/>
    <p:sldLayoutId id="214748391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pedah.ch/" TargetMode="External"/><Relationship Id="rId7" Type="http://schemas.microsoft.com/office/2007/relationships/hdphoto" Target="../media/hdphoto2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31C418F2-ECD4-411F-823F-B7857F0078F6}"/>
              </a:ext>
            </a:extLst>
          </p:cNvPr>
          <p:cNvSpPr txBox="1"/>
          <p:nvPr/>
        </p:nvSpPr>
        <p:spPr>
          <a:xfrm>
            <a:off x="2095002" y="406925"/>
            <a:ext cx="7633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3200" b="1" dirty="0">
                <a:solidFill>
                  <a:schemeClr val="accent6"/>
                </a:solidFill>
              </a:rPr>
              <a:t>Parents d’un enfant atypique : </a:t>
            </a:r>
          </a:p>
          <a:p>
            <a:pPr algn="ctr"/>
            <a:r>
              <a:rPr lang="fr-CH" sz="3200" b="1" dirty="0">
                <a:solidFill>
                  <a:schemeClr val="accent6"/>
                </a:solidFill>
              </a:rPr>
              <a:t>OSEZ ÊTRE PROACTIFS !!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8183DA3-53C3-44A1-84F0-E0BFB08AC62D}"/>
              </a:ext>
            </a:extLst>
          </p:cNvPr>
          <p:cNvSpPr txBox="1"/>
          <p:nvPr/>
        </p:nvSpPr>
        <p:spPr>
          <a:xfrm>
            <a:off x="9336283" y="2722944"/>
            <a:ext cx="2723535" cy="40164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100" b="1" dirty="0">
                <a:solidFill>
                  <a:schemeClr val="accent6"/>
                </a:solidFill>
                <a:latin typeface="Century Gothic" panose="020B0502020202020204" pitchFamily="34" charset="0"/>
              </a:rPr>
              <a:t>Lieu </a:t>
            </a:r>
            <a:r>
              <a:rPr lang="fr-FR" sz="1100" dirty="0">
                <a:solidFill>
                  <a:schemeClr val="accent6"/>
                </a:solidFill>
                <a:latin typeface="Century Gothic" panose="020B0502020202020204" pitchFamily="34" charset="0"/>
              </a:rPr>
              <a:t>: 	Lausanne, à l’ASPEDAH</a:t>
            </a:r>
          </a:p>
          <a:p>
            <a:endParaRPr lang="fr-CH" sz="1100" dirty="0">
              <a:solidFill>
                <a:schemeClr val="accent6"/>
              </a:solidFill>
              <a:latin typeface="Century Gothic" panose="020B0502020202020204" pitchFamily="34" charset="0"/>
            </a:endParaRPr>
          </a:p>
          <a:p>
            <a:r>
              <a:rPr lang="fr-FR" sz="1100" b="1" dirty="0">
                <a:solidFill>
                  <a:schemeClr val="accent6"/>
                </a:solidFill>
                <a:latin typeface="Century Gothic" panose="020B0502020202020204" pitchFamily="34" charset="0"/>
              </a:rPr>
              <a:t>Horaire : </a:t>
            </a:r>
            <a:r>
              <a:rPr lang="fr-FR" sz="1100" dirty="0">
                <a:solidFill>
                  <a:schemeClr val="accent6"/>
                </a:solidFill>
                <a:latin typeface="Century Gothic" panose="020B0502020202020204" pitchFamily="34" charset="0"/>
              </a:rPr>
              <a:t>19.30</a:t>
            </a:r>
            <a:endParaRPr lang="fr-CH" sz="1100" dirty="0">
              <a:solidFill>
                <a:schemeClr val="accent6"/>
              </a:solidFill>
              <a:latin typeface="Century Gothic" panose="020B0502020202020204" pitchFamily="34" charset="0"/>
            </a:endParaRPr>
          </a:p>
          <a:p>
            <a:r>
              <a:rPr lang="fr-FR" sz="1100" dirty="0">
                <a:solidFill>
                  <a:schemeClr val="accent6"/>
                </a:solidFill>
                <a:latin typeface="Century Gothic" panose="020B0502020202020204" pitchFamily="34" charset="0"/>
              </a:rPr>
              <a:t> </a:t>
            </a:r>
          </a:p>
          <a:p>
            <a:r>
              <a:rPr lang="fr-FR" sz="1100" b="1" dirty="0">
                <a:solidFill>
                  <a:schemeClr val="accent6"/>
                </a:solidFill>
                <a:latin typeface="Century Gothic" panose="020B0502020202020204" pitchFamily="34" charset="0"/>
              </a:rPr>
              <a:t>Inscription: obligatoire  </a:t>
            </a:r>
            <a:r>
              <a:rPr lang="fr-FR" sz="1100" dirty="0">
                <a:solidFill>
                  <a:schemeClr val="accent6"/>
                </a:solidFill>
                <a:latin typeface="Century Gothic" panose="020B0502020202020204" pitchFamily="34" charset="0"/>
              </a:rPr>
              <a:t>en ligne sous </a:t>
            </a:r>
            <a:r>
              <a:rPr lang="fr-FR" sz="1100" dirty="0">
                <a:solidFill>
                  <a:schemeClr val="accent6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www.aspedah.ch</a:t>
            </a:r>
            <a:endParaRPr lang="fr-FR" sz="1100" dirty="0">
              <a:solidFill>
                <a:schemeClr val="accent6"/>
              </a:solidFill>
              <a:latin typeface="Century Gothic" panose="020B0502020202020204" pitchFamily="34" charset="0"/>
            </a:endParaRPr>
          </a:p>
          <a:p>
            <a:br>
              <a:rPr lang="fr-FR" sz="1100" b="1" dirty="0">
                <a:solidFill>
                  <a:schemeClr val="accent6"/>
                </a:solidFill>
                <a:latin typeface="Century Gothic" panose="020B0502020202020204" pitchFamily="34" charset="0"/>
              </a:rPr>
            </a:br>
            <a:r>
              <a:rPr lang="fr-FR" sz="1100" b="1" dirty="0">
                <a:solidFill>
                  <a:schemeClr val="accent6"/>
                </a:solidFill>
                <a:latin typeface="Century Gothic" panose="020B0502020202020204" pitchFamily="34" charset="0"/>
              </a:rPr>
              <a:t>15.-/ membres   40.-/ non-membres </a:t>
            </a:r>
            <a:endParaRPr lang="fr-CH" sz="1100" b="1" dirty="0">
              <a:solidFill>
                <a:schemeClr val="accent6"/>
              </a:solidFill>
              <a:latin typeface="Century Gothic" panose="020B0502020202020204" pitchFamily="34" charset="0"/>
            </a:endParaRPr>
          </a:p>
          <a:p>
            <a:r>
              <a:rPr lang="fr-FR" sz="1100" dirty="0">
                <a:solidFill>
                  <a:schemeClr val="accent6"/>
                </a:solidFill>
                <a:latin typeface="Century Gothic" panose="020B0502020202020204" pitchFamily="34" charset="0"/>
              </a:rPr>
              <a:t> </a:t>
            </a:r>
          </a:p>
          <a:p>
            <a:r>
              <a:rPr lang="fr-FR" sz="1100" b="1" dirty="0">
                <a:solidFill>
                  <a:schemeClr val="accent6"/>
                </a:solidFill>
                <a:latin typeface="Century Gothic" panose="020B0502020202020204" pitchFamily="34" charset="0"/>
              </a:rPr>
              <a:t>Paiement : </a:t>
            </a:r>
            <a:r>
              <a:rPr lang="fr-FR" sz="1100" dirty="0">
                <a:solidFill>
                  <a:schemeClr val="accent6"/>
                </a:solidFill>
                <a:latin typeface="Century Gothic" panose="020B0502020202020204" pitchFamily="34" charset="0"/>
              </a:rPr>
              <a:t>Carte de crédit/ PayPal/Virement bancaire</a:t>
            </a:r>
          </a:p>
          <a:p>
            <a:endParaRPr lang="fr-CH" sz="1100" dirty="0">
              <a:solidFill>
                <a:schemeClr val="accent6"/>
              </a:solidFill>
              <a:latin typeface="Century Gothic" panose="020B0502020202020204" pitchFamily="34" charset="0"/>
            </a:endParaRPr>
          </a:p>
          <a:p>
            <a:r>
              <a:rPr lang="fr-CH" sz="1100" dirty="0">
                <a:solidFill>
                  <a:schemeClr val="accent6"/>
                </a:solidFill>
                <a:latin typeface="Century Gothic" panose="020B0502020202020204" pitchFamily="34" charset="0"/>
              </a:rPr>
              <a:t>En cas de virement postal, merci de virer le montant de votre inscription à ASPEDAH aux coordonnées bancaires ci-dessous en mentionnant votre nom et le titre de l'activité</a:t>
            </a:r>
          </a:p>
          <a:p>
            <a:endParaRPr lang="fr-FR" sz="1100" dirty="0">
              <a:solidFill>
                <a:schemeClr val="accent6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fr-CH" sz="1100" dirty="0">
                <a:solidFill>
                  <a:schemeClr val="accent6"/>
                </a:solidFill>
                <a:latin typeface="Century Gothic" panose="020B0502020202020204" pitchFamily="34" charset="0"/>
              </a:rPr>
              <a:t>CCP 17-647304-9   /   IBAN CH47 0900 0000 1764 7304 9 </a:t>
            </a:r>
          </a:p>
          <a:p>
            <a:pPr algn="just"/>
            <a:endParaRPr lang="fr-CH" sz="1100" dirty="0">
              <a:solidFill>
                <a:schemeClr val="accent6"/>
              </a:solidFill>
              <a:latin typeface="Century Gothic" panose="020B0502020202020204" pitchFamily="34" charset="0"/>
            </a:endParaRPr>
          </a:p>
          <a:p>
            <a:r>
              <a:rPr lang="fr-CH" sz="1200" b="1" dirty="0">
                <a:solidFill>
                  <a:schemeClr val="accent6"/>
                </a:solidFill>
                <a:latin typeface="Century Gothic" panose="020B0502020202020204" pitchFamily="34" charset="0"/>
              </a:rPr>
              <a:t>Pas de paiement possible sur place</a:t>
            </a:r>
            <a:r>
              <a:rPr lang="fr-CH" sz="1100" dirty="0">
                <a:solidFill>
                  <a:schemeClr val="accent6"/>
                </a:solidFill>
                <a:latin typeface="Century Gothic" panose="020B0502020202020204" pitchFamily="34" charset="0"/>
              </a:rPr>
              <a:t> </a:t>
            </a:r>
            <a:endParaRPr lang="fr-CH" dirty="0">
              <a:solidFill>
                <a:schemeClr val="accent6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82686E6-8137-4D4E-BE60-0D568E1A21FF}"/>
              </a:ext>
            </a:extLst>
          </p:cNvPr>
          <p:cNvSpPr txBox="1"/>
          <p:nvPr/>
        </p:nvSpPr>
        <p:spPr>
          <a:xfrm>
            <a:off x="3313734" y="2115085"/>
            <a:ext cx="572568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/>
            <a:r>
              <a:rPr lang="fr-FR" sz="2000" b="1" dirty="0">
                <a:solidFill>
                  <a:schemeClr val="accent6"/>
                </a:solidFill>
              </a:rPr>
              <a:t>Thèmes abordés lors de cette conférence:</a:t>
            </a:r>
          </a:p>
          <a:p>
            <a:pPr lvl="0" fontAlgn="base"/>
            <a:endParaRPr lang="fr-FR" dirty="0">
              <a:solidFill>
                <a:schemeClr val="accent6"/>
              </a:solidFill>
            </a:endParaRP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accent6"/>
                </a:solidFill>
              </a:rPr>
              <a:t>Interpréter et contextualiser les signes du TDAH</a:t>
            </a:r>
            <a:endParaRPr lang="fr-CH" b="1" dirty="0">
              <a:solidFill>
                <a:schemeClr val="accent6"/>
              </a:solidFill>
            </a:endParaRP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accent6"/>
                </a:solidFill>
              </a:rPr>
              <a:t>Redéfinir vos valeurs et vos attentes</a:t>
            </a:r>
            <a:endParaRPr lang="fr-CH" b="1" dirty="0">
              <a:solidFill>
                <a:schemeClr val="accent6"/>
              </a:solidFill>
            </a:endParaRP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accent6"/>
                </a:solidFill>
              </a:rPr>
              <a:t>Cultiver votre confiance en vous en tant que parent</a:t>
            </a:r>
            <a:endParaRPr lang="fr-CH" b="1" dirty="0">
              <a:solidFill>
                <a:schemeClr val="accent6"/>
              </a:solidFill>
            </a:endParaRP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accent6"/>
                </a:solidFill>
              </a:rPr>
              <a:t>Consolider vos liens avec votre enfant et votre confiance en lui </a:t>
            </a:r>
            <a:endParaRPr lang="fr-CH" b="1" dirty="0">
              <a:solidFill>
                <a:schemeClr val="accent6"/>
              </a:solidFill>
            </a:endParaRP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accent6"/>
                </a:solidFill>
              </a:rPr>
              <a:t>En finir avec les non-dits</a:t>
            </a:r>
            <a:endParaRPr lang="fr-CH" b="1" dirty="0">
              <a:solidFill>
                <a:schemeClr val="accent6"/>
              </a:solidFill>
            </a:endParaRPr>
          </a:p>
          <a:p>
            <a:endParaRPr lang="fr-CH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91E7577-7339-4384-B5C6-F29083C47739}"/>
              </a:ext>
            </a:extLst>
          </p:cNvPr>
          <p:cNvSpPr txBox="1"/>
          <p:nvPr/>
        </p:nvSpPr>
        <p:spPr>
          <a:xfrm>
            <a:off x="132182" y="5165229"/>
            <a:ext cx="223688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cap="all" dirty="0">
                <a:solidFill>
                  <a:srgbClr val="EAEAEA"/>
                </a:solidFill>
                <a:latin typeface="Century Gothic" panose="020B0502020202020204" pitchFamily="34" charset="0"/>
              </a:rPr>
              <a:t>ASPEDAH</a:t>
            </a:r>
            <a:endParaRPr lang="fr-CH" sz="1200" b="1" cap="all" dirty="0">
              <a:solidFill>
                <a:srgbClr val="EAEAEA"/>
              </a:solidFill>
              <a:latin typeface="Century Gothic" panose="020B0502020202020204" pitchFamily="34" charset="0"/>
            </a:endParaRPr>
          </a:p>
          <a:p>
            <a:r>
              <a:rPr lang="fr-FR" sz="1200" dirty="0">
                <a:solidFill>
                  <a:srgbClr val="EAEAEA"/>
                </a:solidFill>
                <a:latin typeface="Century Gothic" panose="020B0502020202020204" pitchFamily="34" charset="0"/>
              </a:rPr>
              <a:t>Rue du </a:t>
            </a:r>
            <a:r>
              <a:rPr lang="fr-FR" sz="1200" dirty="0" err="1">
                <a:solidFill>
                  <a:srgbClr val="EAEAEA"/>
                </a:solidFill>
                <a:latin typeface="Century Gothic" panose="020B0502020202020204" pitchFamily="34" charset="0"/>
              </a:rPr>
              <a:t>Grand-Pré</a:t>
            </a:r>
            <a:r>
              <a:rPr lang="fr-FR" sz="1200" dirty="0">
                <a:solidFill>
                  <a:srgbClr val="EAEAEA"/>
                </a:solidFill>
                <a:latin typeface="Century Gothic" panose="020B0502020202020204" pitchFamily="34" charset="0"/>
              </a:rPr>
              <a:t> 8</a:t>
            </a:r>
            <a:br>
              <a:rPr lang="fr-FR" sz="1200" dirty="0">
                <a:solidFill>
                  <a:srgbClr val="EAEAEA"/>
                </a:solidFill>
                <a:latin typeface="Century Gothic" panose="020B0502020202020204" pitchFamily="34" charset="0"/>
              </a:rPr>
            </a:br>
            <a:r>
              <a:rPr lang="fr-FR" sz="1200" dirty="0">
                <a:solidFill>
                  <a:srgbClr val="EAEAEA"/>
                </a:solidFill>
                <a:latin typeface="Century Gothic" panose="020B0502020202020204" pitchFamily="34" charset="0"/>
              </a:rPr>
              <a:t>1007 Lausanne</a:t>
            </a:r>
            <a:br>
              <a:rPr lang="fr-FR" sz="1200" dirty="0">
                <a:solidFill>
                  <a:srgbClr val="EAEAEA"/>
                </a:solidFill>
                <a:latin typeface="Century Gothic" panose="020B0502020202020204" pitchFamily="34" charset="0"/>
              </a:rPr>
            </a:br>
            <a:r>
              <a:rPr lang="fr-FR" sz="1200" dirty="0">
                <a:solidFill>
                  <a:srgbClr val="EAEAEA"/>
                </a:solidFill>
                <a:latin typeface="Century Gothic" panose="020B0502020202020204" pitchFamily="34" charset="0"/>
              </a:rPr>
              <a:t>021/ 703 24 20</a:t>
            </a:r>
          </a:p>
          <a:p>
            <a:r>
              <a:rPr lang="fr-FR" sz="1200" dirty="0">
                <a:solidFill>
                  <a:srgbClr val="EAEAEA"/>
                </a:solidFill>
                <a:latin typeface="Century Gothic" panose="020B0502020202020204" pitchFamily="34" charset="0"/>
              </a:rPr>
              <a:t>aspedah@aspedah.ch</a:t>
            </a:r>
            <a:endParaRPr lang="fr-CH" sz="1200" dirty="0">
              <a:solidFill>
                <a:srgbClr val="EAEAEA"/>
              </a:solidFill>
              <a:latin typeface="Century Gothic" panose="020B0502020202020204" pitchFamily="34" charset="0"/>
            </a:endParaRPr>
          </a:p>
          <a:p>
            <a:r>
              <a:rPr lang="fr-FR" sz="1200" dirty="0">
                <a:solidFill>
                  <a:srgbClr val="EAEAEA"/>
                </a:solidFill>
                <a:latin typeface="Century Gothic" panose="020B0502020202020204" pitchFamily="34" charset="0"/>
              </a:rPr>
              <a:t>www.aspedah.ch</a:t>
            </a:r>
            <a:endParaRPr lang="fr-CH" sz="1200" dirty="0">
              <a:solidFill>
                <a:srgbClr val="EAEAEA"/>
              </a:solidFill>
              <a:latin typeface="Century Gothic" panose="020B0502020202020204" pitchFamily="34" charset="0"/>
            </a:endParaRPr>
          </a:p>
          <a:p>
            <a:endParaRPr lang="fr-FR" sz="1400" dirty="0">
              <a:solidFill>
                <a:schemeClr val="accent1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endParaRPr lang="fr-CH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38C923D-4670-4A1A-B62F-50B264C027E2}"/>
              </a:ext>
            </a:extLst>
          </p:cNvPr>
          <p:cNvSpPr txBox="1"/>
          <p:nvPr/>
        </p:nvSpPr>
        <p:spPr>
          <a:xfrm>
            <a:off x="4689383" y="4605653"/>
            <a:ext cx="5311274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fr-CH" sz="1400" b="1" i="1" dirty="0">
                <a:solidFill>
                  <a:srgbClr val="EAEAEA"/>
                </a:solidFill>
                <a:latin typeface="Century Gothic" panose="020B0502020202020204" pitchFamily="34" charset="0"/>
              </a:rPr>
              <a:t>Intervenante: Madame Mona Debbas</a:t>
            </a:r>
          </a:p>
          <a:p>
            <a:pPr fontAlgn="base"/>
            <a:r>
              <a:rPr lang="fr-CH" sz="1400" i="1" dirty="0">
                <a:solidFill>
                  <a:srgbClr val="EAEAEA"/>
                </a:solidFill>
                <a:latin typeface="Century Gothic" panose="020B0502020202020204" pitchFamily="34" charset="0"/>
              </a:rPr>
              <a:t> </a:t>
            </a:r>
          </a:p>
          <a:p>
            <a:pPr fontAlgn="base"/>
            <a:r>
              <a:rPr lang="fr-FR" sz="1200" i="1" dirty="0">
                <a:solidFill>
                  <a:srgbClr val="EAEAEA"/>
                </a:solidFill>
                <a:latin typeface="Century Gothic" panose="020B0502020202020204" pitchFamily="34" charset="0"/>
              </a:rPr>
              <a:t>Praticienne certifiée INLPTA en PNL et coaching – </a:t>
            </a:r>
            <a:endParaRPr lang="fr-CH" sz="1200" i="1" dirty="0">
              <a:solidFill>
                <a:srgbClr val="EAEAEA"/>
              </a:solidFill>
              <a:latin typeface="Century Gothic" panose="020B0502020202020204" pitchFamily="34" charset="0"/>
            </a:endParaRPr>
          </a:p>
          <a:p>
            <a:pPr fontAlgn="base"/>
            <a:r>
              <a:rPr lang="fr-FR" sz="1200" i="1" dirty="0">
                <a:solidFill>
                  <a:srgbClr val="EAEAEA"/>
                </a:solidFill>
                <a:latin typeface="Century Gothic" panose="020B0502020202020204" pitchFamily="34" charset="0"/>
              </a:rPr>
              <a:t>Master en management IML – Formation en management collaboratif – </a:t>
            </a:r>
            <a:endParaRPr lang="fr-CH" sz="1200" i="1" dirty="0">
              <a:solidFill>
                <a:srgbClr val="EAEAEA"/>
              </a:solidFill>
              <a:latin typeface="Century Gothic" panose="020B0502020202020204" pitchFamily="34" charset="0"/>
            </a:endParaRPr>
          </a:p>
          <a:p>
            <a:pPr fontAlgn="base"/>
            <a:r>
              <a:rPr lang="fr-FR" sz="1200" i="1" dirty="0">
                <a:solidFill>
                  <a:srgbClr val="EAEAEA"/>
                </a:solidFill>
                <a:latin typeface="Century Gothic" panose="020B0502020202020204" pitchFamily="34" charset="0"/>
              </a:rPr>
              <a:t>Membre de l’ICF (International Coach </a:t>
            </a:r>
            <a:r>
              <a:rPr lang="fr-FR" sz="1200" i="1" dirty="0" err="1">
                <a:solidFill>
                  <a:srgbClr val="EAEAEA"/>
                </a:solidFill>
                <a:latin typeface="Century Gothic" panose="020B0502020202020204" pitchFamily="34" charset="0"/>
              </a:rPr>
              <a:t>Federation</a:t>
            </a:r>
            <a:r>
              <a:rPr lang="fr-FR" sz="1200" i="1" dirty="0">
                <a:solidFill>
                  <a:srgbClr val="EAEAEA"/>
                </a:solidFill>
                <a:latin typeface="Century Gothic" panose="020B0502020202020204" pitchFamily="34" charset="0"/>
              </a:rPr>
              <a:t>) – </a:t>
            </a:r>
            <a:endParaRPr lang="fr-CH" sz="1200" i="1" dirty="0">
              <a:solidFill>
                <a:srgbClr val="EAEAEA"/>
              </a:solidFill>
              <a:latin typeface="Century Gothic" panose="020B0502020202020204" pitchFamily="34" charset="0"/>
            </a:endParaRPr>
          </a:p>
          <a:p>
            <a:pPr fontAlgn="base"/>
            <a:r>
              <a:rPr lang="fr-FR" sz="1200" i="1" dirty="0">
                <a:solidFill>
                  <a:srgbClr val="EAEAEA"/>
                </a:solidFill>
                <a:latin typeface="Century Gothic" panose="020B0502020202020204" pitchFamily="34" charset="0"/>
              </a:rPr>
              <a:t>Membre de l’ADHD Coaches </a:t>
            </a:r>
            <a:r>
              <a:rPr lang="fr-FR" sz="1200" i="1" dirty="0" err="1">
                <a:solidFill>
                  <a:srgbClr val="EAEAEA"/>
                </a:solidFill>
                <a:latin typeface="Century Gothic" panose="020B0502020202020204" pitchFamily="34" charset="0"/>
              </a:rPr>
              <a:t>Organization</a:t>
            </a:r>
            <a:r>
              <a:rPr lang="fr-FR" sz="1200" i="1" dirty="0">
                <a:solidFill>
                  <a:srgbClr val="EAEAEA"/>
                </a:solidFill>
                <a:latin typeface="Century Gothic" panose="020B0502020202020204" pitchFamily="34" charset="0"/>
              </a:rPr>
              <a:t> (TDAH).</a:t>
            </a:r>
            <a:endParaRPr lang="fr-CH" sz="1200" i="1" dirty="0">
              <a:solidFill>
                <a:srgbClr val="EAEAEA"/>
              </a:solidFill>
              <a:latin typeface="Century Gothic" panose="020B0502020202020204" pitchFamily="34" charset="0"/>
            </a:endParaRPr>
          </a:p>
          <a:p>
            <a:endParaRPr lang="fr-CH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8626C7F7-86CD-4F5D-8986-76FE79526D2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3642" y="6329202"/>
            <a:ext cx="2529557" cy="528798"/>
          </a:xfrm>
          <a:prstGeom prst="rect">
            <a:avLst/>
          </a:prstGeom>
        </p:spPr>
      </p:pic>
      <p:pic>
        <p:nvPicPr>
          <p:cNvPr id="1026" name="Picture 2" descr="RÃ©sultat de recherche d'images pour &quot;proactif image&quot;">
            <a:extLst>
              <a:ext uri="{FF2B5EF4-FFF2-40B4-BE49-F238E27FC236}">
                <a16:creationId xmlns:a16="http://schemas.microsoft.com/office/drawing/2014/main" id="{C6E1C15E-26B1-4B5A-BD87-B0EE13180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74232">
            <a:off x="109442" y="1653547"/>
            <a:ext cx="2933700" cy="156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Parchemin : vertical 8">
            <a:extLst>
              <a:ext uri="{FF2B5EF4-FFF2-40B4-BE49-F238E27FC236}">
                <a16:creationId xmlns:a16="http://schemas.microsoft.com/office/drawing/2014/main" id="{55665DA2-71B8-465C-93FC-C3A295C64494}"/>
              </a:ext>
            </a:extLst>
          </p:cNvPr>
          <p:cNvSpPr/>
          <p:nvPr/>
        </p:nvSpPr>
        <p:spPr>
          <a:xfrm rot="322325">
            <a:off x="9045623" y="624039"/>
            <a:ext cx="2625213" cy="1396933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C80E77A-5A7A-4B9D-A5F5-97DE1B393F41}"/>
              </a:ext>
            </a:extLst>
          </p:cNvPr>
          <p:cNvSpPr txBox="1"/>
          <p:nvPr/>
        </p:nvSpPr>
        <p:spPr>
          <a:xfrm rot="343571">
            <a:off x="9355270" y="880630"/>
            <a:ext cx="19935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800" b="1" dirty="0">
                <a:solidFill>
                  <a:srgbClr val="EAEAEA"/>
                </a:solidFill>
              </a:rPr>
              <a:t>Le jeudi 12 septembre </a:t>
            </a:r>
          </a:p>
        </p:txBody>
      </p:sp>
    </p:spTree>
    <p:extLst>
      <p:ext uri="{BB962C8B-B14F-4D97-AF65-F5344CB8AC3E}">
        <p14:creationId xmlns:p14="http://schemas.microsoft.com/office/powerpoint/2010/main" val="31944882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Personnalisé Mona">
      <a:dk1>
        <a:srgbClr val="FF9900"/>
      </a:dk1>
      <a:lt1>
        <a:srgbClr val="CC6600"/>
      </a:lt1>
      <a:dk2>
        <a:srgbClr val="C00000"/>
      </a:dk2>
      <a:lt2>
        <a:srgbClr val="C00000"/>
      </a:lt2>
      <a:accent1>
        <a:srgbClr val="660066"/>
      </a:accent1>
      <a:accent2>
        <a:srgbClr val="996633"/>
      </a:accent2>
      <a:accent3>
        <a:srgbClr val="FFA15D"/>
      </a:accent3>
      <a:accent4>
        <a:srgbClr val="CC9900"/>
      </a:accent4>
      <a:accent5>
        <a:srgbClr val="FF8021"/>
      </a:accent5>
      <a:accent6>
        <a:srgbClr val="800080"/>
      </a:accent6>
      <a:hlink>
        <a:srgbClr val="900000"/>
      </a:hlink>
      <a:folHlink>
        <a:srgbClr val="FFE5D2"/>
      </a:folHlink>
    </a:clrScheme>
    <a:fontScheme name="Paralla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269</TotalTime>
  <Words>107</Words>
  <Application>Microsoft Office PowerPoint</Application>
  <PresentationFormat>Grand écran</PresentationFormat>
  <Paragraphs>35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Corbel</vt:lpstr>
      <vt:lpstr>Parallaxe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Collaborateur</dc:creator>
  <cp:lastModifiedBy>Présidence</cp:lastModifiedBy>
  <cp:revision>16</cp:revision>
  <dcterms:created xsi:type="dcterms:W3CDTF">2019-06-04T06:48:36Z</dcterms:created>
  <dcterms:modified xsi:type="dcterms:W3CDTF">2019-07-16T09:22:15Z</dcterms:modified>
</cp:coreProperties>
</file>